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4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A9239DF-4FC8-4F15-AB31-37A944757649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DF081A8-3361-4B98-A847-95BE008FBA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97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081A8-3361-4B98-A847-95BE008FBA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465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44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69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14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44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37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03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1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85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73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60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04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313E9-B093-46B0-B309-BC102A298278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3C842-C187-414E-A4A1-CCDBA85B0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08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5162104" y="3204882"/>
            <a:ext cx="1892596" cy="6379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515639" y="3344224"/>
            <a:ext cx="1331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Soins palliatifs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146158" y="2402959"/>
            <a:ext cx="1998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Accès aux soins palliatifs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58269" y="1537534"/>
            <a:ext cx="133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Différentes populations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495952" y="1537533"/>
            <a:ext cx="1137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 forcément en fin de vie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Connecteur droit 12"/>
          <p:cNvCxnSpPr>
            <a:endCxn id="11" idx="1"/>
          </p:cNvCxnSpPr>
          <p:nvPr/>
        </p:nvCxnSpPr>
        <p:spPr>
          <a:xfrm>
            <a:off x="7155711" y="1768366"/>
            <a:ext cx="3402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495952" y="2218293"/>
            <a:ext cx="1137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 nécessaire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Connecteur droit 18"/>
          <p:cNvCxnSpPr>
            <a:endCxn id="6" idx="0"/>
          </p:cNvCxnSpPr>
          <p:nvPr/>
        </p:nvCxnSpPr>
        <p:spPr>
          <a:xfrm flipH="1">
            <a:off x="6145619" y="1999198"/>
            <a:ext cx="287078" cy="40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932428" y="2551815"/>
            <a:ext cx="5635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7783032" y="1999198"/>
            <a:ext cx="10633" cy="219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039293" y="882503"/>
            <a:ext cx="1658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 + jeunes aux + âgés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6847367" y="1159502"/>
            <a:ext cx="21265" cy="37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976038" y="1524093"/>
            <a:ext cx="1244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Différentes structures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Connecteur droit 31"/>
          <p:cNvCxnSpPr>
            <a:stCxn id="30" idx="2"/>
          </p:cNvCxnSpPr>
          <p:nvPr/>
        </p:nvCxnSpPr>
        <p:spPr>
          <a:xfrm>
            <a:off x="5598043" y="1985758"/>
            <a:ext cx="313660" cy="417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258344" y="1629865"/>
            <a:ext cx="861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Hôpitaux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146699" y="1159502"/>
            <a:ext cx="893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Ets spécialisés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204636" y="1035132"/>
            <a:ext cx="92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Maisons de retraite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448399" y="882503"/>
            <a:ext cx="782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Domicile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Connecteur droit 37"/>
          <p:cNvCxnSpPr>
            <a:stCxn id="36" idx="2"/>
          </p:cNvCxnSpPr>
          <p:nvPr/>
        </p:nvCxnSpPr>
        <p:spPr>
          <a:xfrm>
            <a:off x="4839808" y="1159502"/>
            <a:ext cx="306350" cy="33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890977" y="1537533"/>
            <a:ext cx="101008" cy="92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endCxn id="33" idx="3"/>
          </p:cNvCxnSpPr>
          <p:nvPr/>
        </p:nvCxnSpPr>
        <p:spPr>
          <a:xfrm flipV="1">
            <a:off x="4890977" y="1768365"/>
            <a:ext cx="228604" cy="15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5433237" y="1390334"/>
            <a:ext cx="164805" cy="147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4003163" y="1981707"/>
            <a:ext cx="111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Passage par </a:t>
            </a:r>
            <a:r>
              <a:rPr lang="fr-F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pls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structures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4890977" y="1981707"/>
            <a:ext cx="191387" cy="212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H="1">
            <a:off x="6039293" y="2680233"/>
            <a:ext cx="15951" cy="403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8825024" y="2551815"/>
            <a:ext cx="2169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Approche systémique/holistique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939321" y="1895127"/>
            <a:ext cx="194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Centrée sur le patient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399724" y="2332485"/>
            <a:ext cx="1275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- Gestion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531548" y="1879578"/>
            <a:ext cx="999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permanente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0866476" y="2539203"/>
            <a:ext cx="1509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Décisions partagées et </a:t>
            </a:r>
            <a:r>
              <a:rPr lang="fr-F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pro-actives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021187" y="3212414"/>
            <a:ext cx="1690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psychologique patient + famille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261499" y="3044549"/>
            <a:ext cx="12440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spirituel 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9760691" y="2268371"/>
            <a:ext cx="0" cy="361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0047768" y="2297186"/>
            <a:ext cx="308344" cy="268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2" idx="1"/>
          </p:cNvCxnSpPr>
          <p:nvPr/>
        </p:nvCxnSpPr>
        <p:spPr>
          <a:xfrm flipH="1">
            <a:off x="10531548" y="2770036"/>
            <a:ext cx="334928" cy="12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9144003" y="2565531"/>
            <a:ext cx="255180" cy="161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8830341" y="2884508"/>
            <a:ext cx="568842" cy="25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10201940" y="2961452"/>
            <a:ext cx="329608" cy="31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1690575" y="1768365"/>
            <a:ext cx="1985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à l’euthanasie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2041451" y="1035132"/>
            <a:ext cx="1509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Permettre dernière phase de la vie + sereine et positive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76817" y="1321936"/>
            <a:ext cx="975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de la personne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Connecteur droit 56"/>
          <p:cNvCxnSpPr/>
          <p:nvPr/>
        </p:nvCxnSpPr>
        <p:spPr>
          <a:xfrm flipH="1">
            <a:off x="2530549" y="1621167"/>
            <a:ext cx="10632" cy="239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215303" y="566334"/>
            <a:ext cx="1294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Communiquer et souligner le &gt;0 de la personne âgée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Connecteur droit 63"/>
          <p:cNvCxnSpPr>
            <a:stCxn id="60" idx="2"/>
          </p:cNvCxnSpPr>
          <p:nvPr/>
        </p:nvCxnSpPr>
        <p:spPr>
          <a:xfrm>
            <a:off x="862564" y="1212665"/>
            <a:ext cx="83733" cy="131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1435395" y="1681463"/>
            <a:ext cx="194046" cy="102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231260" y="1948014"/>
            <a:ext cx="1329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de la vie jusqu’au bout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Connecteur droit 68"/>
          <p:cNvCxnSpPr/>
          <p:nvPr/>
        </p:nvCxnSpPr>
        <p:spPr>
          <a:xfrm flipV="1">
            <a:off x="1379573" y="2055859"/>
            <a:ext cx="194046" cy="138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1839429" y="2146615"/>
            <a:ext cx="151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Choix possible entre vivre et mourir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2" name="Connecteur droit 71"/>
          <p:cNvCxnSpPr/>
          <p:nvPr/>
        </p:nvCxnSpPr>
        <p:spPr>
          <a:xfrm>
            <a:off x="2530549" y="1999198"/>
            <a:ext cx="0" cy="213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3221665" y="1999198"/>
            <a:ext cx="1961705" cy="134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3306062" y="3026456"/>
            <a:ext cx="1265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Informer - sensibiliser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2642185" y="2760690"/>
            <a:ext cx="999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Opinion publique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1671966" y="3006635"/>
            <a:ext cx="1217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nationales et internationales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8887483" y="4388026"/>
            <a:ext cx="1499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Coûts - Economies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8684150" y="3792280"/>
            <a:ext cx="1363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Humain doit primer sur finances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10496975" y="4167819"/>
            <a:ext cx="1403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Soins intégrés donc plus efficients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8971214" y="4725459"/>
            <a:ext cx="1602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Anticipation  Organisation  Compétences 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10220523" y="4859539"/>
            <a:ext cx="139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Moins de situations d’urgence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1" name="Connecteur droit 100"/>
          <p:cNvCxnSpPr>
            <a:stCxn id="4" idx="5"/>
            <a:endCxn id="4" idx="5"/>
          </p:cNvCxnSpPr>
          <p:nvPr/>
        </p:nvCxnSpPr>
        <p:spPr>
          <a:xfrm>
            <a:off x="6777536" y="374941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ZoneTexte 101"/>
          <p:cNvSpPr txBox="1"/>
          <p:nvPr/>
        </p:nvSpPr>
        <p:spPr>
          <a:xfrm>
            <a:off x="1974998" y="3923578"/>
            <a:ext cx="1477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Conception souvent  erronée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571852" y="3873610"/>
            <a:ext cx="142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Maladie incurable</a:t>
            </a:r>
          </a:p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 annoncée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540936" y="4637358"/>
            <a:ext cx="1862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Qualité de vie – Confort</a:t>
            </a:r>
          </a:p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Soutien psychologique Allègement souffrances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1027039" y="4288111"/>
            <a:ext cx="630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2445348" y="4596181"/>
            <a:ext cx="175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Faut-il changer le nom ?  Ajouter un sous-titre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9" name="Connecteur droit 108"/>
          <p:cNvCxnSpPr/>
          <p:nvPr/>
        </p:nvCxnSpPr>
        <p:spPr>
          <a:xfrm flipH="1">
            <a:off x="2889396" y="3399338"/>
            <a:ext cx="462513" cy="582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V="1">
            <a:off x="3281334" y="3854508"/>
            <a:ext cx="2094915" cy="46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1629441" y="4237926"/>
            <a:ext cx="2286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2713960" y="4309769"/>
            <a:ext cx="393380" cy="260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>
            <a:endCxn id="105" idx="0"/>
          </p:cNvCxnSpPr>
          <p:nvPr/>
        </p:nvCxnSpPr>
        <p:spPr>
          <a:xfrm flipH="1">
            <a:off x="1471947" y="4335275"/>
            <a:ext cx="503051" cy="302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540430" y="5418980"/>
            <a:ext cx="1660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est au centre pas seulement sa maladie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467838" y="5973035"/>
            <a:ext cx="1693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L’humain n’est pas seulement un objet mais aussi un sujet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0" name="Connecteur droit 129"/>
          <p:cNvCxnSpPr/>
          <p:nvPr/>
        </p:nvCxnSpPr>
        <p:spPr>
          <a:xfrm>
            <a:off x="1200311" y="5880645"/>
            <a:ext cx="0" cy="92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1200311" y="5167515"/>
            <a:ext cx="0" cy="251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9367267" y="4609332"/>
            <a:ext cx="41179" cy="165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>
            <a:endCxn id="88" idx="1"/>
          </p:cNvCxnSpPr>
          <p:nvPr/>
        </p:nvCxnSpPr>
        <p:spPr>
          <a:xfrm flipV="1">
            <a:off x="10220523" y="4398652"/>
            <a:ext cx="276452" cy="117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>
            <a:endCxn id="91" idx="1"/>
          </p:cNvCxnSpPr>
          <p:nvPr/>
        </p:nvCxnSpPr>
        <p:spPr>
          <a:xfrm>
            <a:off x="9994586" y="5048624"/>
            <a:ext cx="225937" cy="41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10358749" y="4665025"/>
            <a:ext cx="257845" cy="188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ZoneTexte 141"/>
          <p:cNvSpPr txBox="1"/>
          <p:nvPr/>
        </p:nvSpPr>
        <p:spPr>
          <a:xfrm>
            <a:off x="4756057" y="4110051"/>
            <a:ext cx="1844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4484272" y="4540365"/>
            <a:ext cx="1562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Obligatoire pour tout le personnel médical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4574622" y="5083190"/>
            <a:ext cx="1464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Cursus initial + formation continue – avec stages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3614403" y="5921370"/>
            <a:ext cx="158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Référents dans chaque établissement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5204636" y="5923385"/>
            <a:ext cx="1499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Piqûres de rappel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ZoneTexte 147"/>
          <p:cNvSpPr txBox="1"/>
          <p:nvPr/>
        </p:nvSpPr>
        <p:spPr>
          <a:xfrm>
            <a:off x="3676214" y="3476448"/>
            <a:ext cx="175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Valoriser gériatrie</a:t>
            </a:r>
          </a:p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Prévention - anticipation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ZoneTexte 148"/>
          <p:cNvSpPr txBox="1"/>
          <p:nvPr/>
        </p:nvSpPr>
        <p:spPr>
          <a:xfrm>
            <a:off x="4521490" y="6394248"/>
            <a:ext cx="2264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Plateformes d’échanges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1" name="Connecteur droit 150"/>
          <p:cNvCxnSpPr/>
          <p:nvPr/>
        </p:nvCxnSpPr>
        <p:spPr>
          <a:xfrm>
            <a:off x="5146155" y="4341392"/>
            <a:ext cx="0" cy="25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>
            <a:off x="4688962" y="4813206"/>
            <a:ext cx="0" cy="147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 flipH="1">
            <a:off x="4634465" y="5809252"/>
            <a:ext cx="338915" cy="112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5511653" y="5809252"/>
            <a:ext cx="235248" cy="126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>
            <a:endCxn id="146" idx="1"/>
          </p:cNvCxnSpPr>
          <p:nvPr/>
        </p:nvCxnSpPr>
        <p:spPr>
          <a:xfrm flipV="1">
            <a:off x="5085346" y="6061885"/>
            <a:ext cx="119290" cy="34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>
            <a:endCxn id="4" idx="2"/>
          </p:cNvCxnSpPr>
          <p:nvPr/>
        </p:nvCxnSpPr>
        <p:spPr>
          <a:xfrm>
            <a:off x="4202517" y="3257289"/>
            <a:ext cx="959587" cy="266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167"/>
          <p:cNvCxnSpPr>
            <a:endCxn id="75" idx="1"/>
          </p:cNvCxnSpPr>
          <p:nvPr/>
        </p:nvCxnSpPr>
        <p:spPr>
          <a:xfrm>
            <a:off x="3019646" y="3204882"/>
            <a:ext cx="286416" cy="52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/>
          <p:cNvCxnSpPr/>
          <p:nvPr/>
        </p:nvCxnSpPr>
        <p:spPr>
          <a:xfrm flipV="1">
            <a:off x="2713960" y="3374765"/>
            <a:ext cx="592102" cy="28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/>
        </p:nvCxnSpPr>
        <p:spPr>
          <a:xfrm>
            <a:off x="3763925" y="3488121"/>
            <a:ext cx="99677" cy="35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cteur droit 178"/>
          <p:cNvCxnSpPr/>
          <p:nvPr/>
        </p:nvCxnSpPr>
        <p:spPr>
          <a:xfrm>
            <a:off x="5236020" y="5809252"/>
            <a:ext cx="0" cy="573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5144991" y="4960523"/>
            <a:ext cx="0" cy="122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ZoneTexte 181"/>
          <p:cNvSpPr txBox="1"/>
          <p:nvPr/>
        </p:nvSpPr>
        <p:spPr>
          <a:xfrm>
            <a:off x="8959268" y="1298253"/>
            <a:ext cx="21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Partir de ses capacités pas seulement de ses besoins 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4" name="Connecteur droit 183"/>
          <p:cNvCxnSpPr/>
          <p:nvPr/>
        </p:nvCxnSpPr>
        <p:spPr>
          <a:xfrm>
            <a:off x="9760691" y="1768364"/>
            <a:ext cx="10628" cy="206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ZoneTexte 184"/>
          <p:cNvSpPr txBox="1"/>
          <p:nvPr/>
        </p:nvSpPr>
        <p:spPr>
          <a:xfrm>
            <a:off x="10845210" y="1117810"/>
            <a:ext cx="1233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Prise en charge diversifiée et adaptée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7" name="Connecteur droit 186"/>
          <p:cNvCxnSpPr/>
          <p:nvPr/>
        </p:nvCxnSpPr>
        <p:spPr>
          <a:xfrm flipH="1">
            <a:off x="10898374" y="1732532"/>
            <a:ext cx="215304" cy="2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ZoneTexte 187"/>
          <p:cNvSpPr txBox="1"/>
          <p:nvPr/>
        </p:nvSpPr>
        <p:spPr>
          <a:xfrm>
            <a:off x="8654907" y="703368"/>
            <a:ext cx="2147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Voir la personne comme un tout et pas un ensemble d’organes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0" name="Connecteur droit 189"/>
          <p:cNvCxnSpPr/>
          <p:nvPr/>
        </p:nvCxnSpPr>
        <p:spPr>
          <a:xfrm>
            <a:off x="9552032" y="1105773"/>
            <a:ext cx="135566" cy="213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ZoneTexte 191"/>
          <p:cNvSpPr txBox="1"/>
          <p:nvPr/>
        </p:nvSpPr>
        <p:spPr>
          <a:xfrm>
            <a:off x="10318898" y="320606"/>
            <a:ext cx="1854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Spécialistes doivent penser global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4" name="Connecteur droit 193"/>
          <p:cNvCxnSpPr/>
          <p:nvPr/>
        </p:nvCxnSpPr>
        <p:spPr>
          <a:xfrm flipV="1">
            <a:off x="10135477" y="566334"/>
            <a:ext cx="353551" cy="137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/>
          <p:cNvCxnSpPr>
            <a:stCxn id="192" idx="2"/>
          </p:cNvCxnSpPr>
          <p:nvPr/>
        </p:nvCxnSpPr>
        <p:spPr>
          <a:xfrm flipH="1">
            <a:off x="11245922" y="782271"/>
            <a:ext cx="1" cy="352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ZoneTexte 196"/>
          <p:cNvSpPr txBox="1"/>
          <p:nvPr/>
        </p:nvSpPr>
        <p:spPr>
          <a:xfrm>
            <a:off x="6432440" y="4119013"/>
            <a:ext cx="1539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Villes « compatissantes »</a:t>
            </a:r>
          </a:p>
          <a:p>
            <a:r>
              <a:rPr lang="fr-FR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villes amies de tous les âges) </a:t>
            </a:r>
            <a:endParaRPr lang="fr-FR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9" name="Connecteur droit 198"/>
          <p:cNvCxnSpPr/>
          <p:nvPr/>
        </p:nvCxnSpPr>
        <p:spPr>
          <a:xfrm flipH="1">
            <a:off x="5430590" y="3842836"/>
            <a:ext cx="281745" cy="267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ZoneTexte 201"/>
          <p:cNvSpPr txBox="1"/>
          <p:nvPr/>
        </p:nvSpPr>
        <p:spPr>
          <a:xfrm>
            <a:off x="6847367" y="5136539"/>
            <a:ext cx="2296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Informations</a:t>
            </a:r>
          </a:p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Activités adaptées/démences</a:t>
            </a:r>
          </a:p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Sensibiliser les jeunes</a:t>
            </a:r>
          </a:p>
          <a:p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Activités intergénérationnelles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4" name="Connecteur droit 203"/>
          <p:cNvCxnSpPr/>
          <p:nvPr/>
        </p:nvCxnSpPr>
        <p:spPr>
          <a:xfrm>
            <a:off x="6940390" y="4950010"/>
            <a:ext cx="215321" cy="186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ZoneTexte 205"/>
          <p:cNvSpPr txBox="1"/>
          <p:nvPr/>
        </p:nvSpPr>
        <p:spPr>
          <a:xfrm>
            <a:off x="329608" y="74428"/>
            <a:ext cx="736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AGE PLATFORM – « TASK FORCE » VIEILLIR DANS LA DIGNITE - 9 mars </a:t>
            </a:r>
            <a:r>
              <a:rPr lang="fr-FR" dirty="0" smtClean="0"/>
              <a:t>2018 </a:t>
            </a:r>
            <a:endParaRPr lang="fr-FR" dirty="0"/>
          </a:p>
        </p:txBody>
      </p:sp>
      <p:sp>
        <p:nvSpPr>
          <p:cNvPr id="207" name="ZoneTexte 206"/>
          <p:cNvSpPr txBox="1"/>
          <p:nvPr/>
        </p:nvSpPr>
        <p:spPr>
          <a:xfrm>
            <a:off x="10970143" y="6383035"/>
            <a:ext cx="1483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Legrain</a:t>
            </a:r>
          </a:p>
          <a:p>
            <a:r>
              <a:rPr lang="fr-F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 France</a:t>
            </a:r>
            <a:endParaRPr lang="fr-F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9" name="Connecteur droit 208"/>
          <p:cNvCxnSpPr/>
          <p:nvPr/>
        </p:nvCxnSpPr>
        <p:spPr>
          <a:xfrm>
            <a:off x="6432440" y="3854508"/>
            <a:ext cx="168368" cy="232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endCxn id="84" idx="1"/>
          </p:cNvCxnSpPr>
          <p:nvPr/>
        </p:nvCxnSpPr>
        <p:spPr>
          <a:xfrm>
            <a:off x="6940390" y="3652001"/>
            <a:ext cx="1947093" cy="874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85" idx="2"/>
          </p:cNvCxnSpPr>
          <p:nvPr/>
        </p:nvCxnSpPr>
        <p:spPr>
          <a:xfrm>
            <a:off x="9365959" y="4253945"/>
            <a:ext cx="49194" cy="19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5631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247</Words>
  <Application>Microsoft Office PowerPoint</Application>
  <PresentationFormat>Grand écran</PresentationFormat>
  <Paragraphs>64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nicole legrain</dc:creator>
  <cp:lastModifiedBy>nicole legrain</cp:lastModifiedBy>
  <cp:revision>13</cp:revision>
  <cp:lastPrinted>2018-03-19T12:15:03Z</cp:lastPrinted>
  <dcterms:created xsi:type="dcterms:W3CDTF">2018-03-15T22:10:18Z</dcterms:created>
  <dcterms:modified xsi:type="dcterms:W3CDTF">2018-03-27T14:08:50Z</dcterms:modified>
</cp:coreProperties>
</file>